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868" r:id="rId2"/>
    <p:sldId id="871" r:id="rId3"/>
    <p:sldId id="872" r:id="rId4"/>
    <p:sldId id="883" r:id="rId5"/>
    <p:sldId id="882" r:id="rId6"/>
    <p:sldId id="878" r:id="rId7"/>
    <p:sldId id="881" r:id="rId8"/>
    <p:sldId id="873" r:id="rId9"/>
    <p:sldId id="874" r:id="rId10"/>
    <p:sldId id="876" r:id="rId11"/>
    <p:sldId id="875" r:id="rId12"/>
    <p:sldId id="877" r:id="rId13"/>
    <p:sldId id="869" r:id="rId14"/>
    <p:sldId id="870" r:id="rId15"/>
    <p:sldId id="826" r:id="rId16"/>
    <p:sldId id="867" r:id="rId17"/>
    <p:sldId id="853" r:id="rId18"/>
    <p:sldId id="854" r:id="rId19"/>
    <p:sldId id="879" r:id="rId20"/>
    <p:sldId id="880" r:id="rId21"/>
    <p:sldId id="855" r:id="rId22"/>
    <p:sldId id="857" r:id="rId23"/>
    <p:sldId id="856" r:id="rId24"/>
    <p:sldId id="858" r:id="rId25"/>
    <p:sldId id="859" r:id="rId26"/>
    <p:sldId id="860" r:id="rId27"/>
    <p:sldId id="861" r:id="rId28"/>
    <p:sldId id="862" r:id="rId29"/>
    <p:sldId id="863" r:id="rId30"/>
    <p:sldId id="864" r:id="rId31"/>
    <p:sldId id="865" r:id="rId32"/>
    <p:sldId id="866" r:id="rId33"/>
    <p:sldId id="5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72"/>
            <p14:sldId id="883"/>
            <p14:sldId id="882"/>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3/27/2022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3/27/2022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697002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3/27/2022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3/27/2022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3/27/2022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3/27/2022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3/27/2022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3/27/2022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3/27/2022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0.jpg"/><Relationship Id="rId1" Type="http://schemas.openxmlformats.org/officeDocument/2006/relationships/slideLayout" Target="../slideLayouts/slideLayout8.xml"/><Relationship Id="rId6" Type="http://schemas.openxmlformats.org/officeDocument/2006/relationships/image" Target="../media/image44.svg"/><Relationship Id="rId11" Type="http://schemas.openxmlformats.org/officeDocument/2006/relationships/image" Target="../media/image48.sv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hyperlink" Target="http://www.sztaki.hu/"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program átalakításával kapcsolatban</a:t>
            </a: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Kigyomálni</a:t>
            </a:r>
            <a:r>
              <a:rPr lang="hu-HU" dirty="0">
                <a:solidFill>
                  <a:schemeClr val="tx1"/>
                </a:solidFill>
                <a:latin typeface="Arial" panose="020B0604020202020204" pitchFamily="34" charset="0"/>
                <a:cs typeface="Arial" panose="020B0604020202020204" pitchFamily="34" charset="0"/>
              </a:rPr>
              <a:t> a kódod, párhuzamosítani a </a:t>
            </a:r>
            <a:r>
              <a:rPr lang="hu-HU" dirty="0" err="1">
                <a:solidFill>
                  <a:schemeClr val="tx1"/>
                </a:solidFill>
                <a:latin typeface="Arial" panose="020B0604020202020204" pitchFamily="34" charset="0"/>
                <a:cs typeface="Arial" panose="020B0604020202020204" pitchFamily="34" charset="0"/>
              </a:rPr>
              <a:t>Car</a:t>
            </a:r>
            <a:r>
              <a:rPr lang="hu-HU" dirty="0">
                <a:solidFill>
                  <a:schemeClr val="tx1"/>
                </a:solidFill>
                <a:latin typeface="Arial" panose="020B0604020202020204" pitchFamily="34" charset="0"/>
                <a:cs typeface="Arial" panose="020B0604020202020204" pitchFamily="34" charset="0"/>
              </a:rPr>
              <a:t> osztály </a:t>
            </a:r>
            <a:r>
              <a:rPr lang="hu-HU" dirty="0" err="1">
                <a:solidFill>
                  <a:schemeClr val="tx1"/>
                </a:solidFill>
                <a:latin typeface="Arial" panose="020B0604020202020204" pitchFamily="34" charset="0"/>
                <a:cs typeface="Arial" panose="020B0604020202020204" pitchFamily="34" charset="0"/>
              </a:rPr>
              <a:t>plottolási</a:t>
            </a:r>
            <a:r>
              <a:rPr lang="hu-HU" dirty="0">
                <a:solidFill>
                  <a:schemeClr val="tx1"/>
                </a:solidFill>
                <a:latin typeface="Arial" panose="020B0604020202020204" pitchFamily="34" charset="0"/>
                <a:cs typeface="Arial" panose="020B0604020202020204" pitchFamily="34" charset="0"/>
              </a:rPr>
              <a:t> mechanizmusait.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Szisztematikus teszt </a:t>
            </a:r>
            <a:r>
              <a:rPr lang="hu-HU" dirty="0" err="1">
                <a:solidFill>
                  <a:schemeClr val="tx1"/>
                </a:solidFill>
                <a:latin typeface="Arial" panose="020B0604020202020204" pitchFamily="34" charset="0"/>
                <a:cs typeface="Arial" panose="020B0604020202020204" pitchFamily="34" charset="0"/>
              </a:rPr>
              <a:t>Notebookat</a:t>
            </a:r>
            <a:r>
              <a:rPr lang="hu-HU" dirty="0">
                <a:solidFill>
                  <a:schemeClr val="tx1"/>
                </a:solidFill>
                <a:latin typeface="Arial" panose="020B0604020202020204" pitchFamily="34" charset="0"/>
                <a:cs typeface="Arial" panose="020B0604020202020204" pitchFamily="34" charset="0"/>
              </a:rPr>
              <a:t> írni a </a:t>
            </a:r>
            <a:r>
              <a:rPr lang="hu-HU" dirty="0" err="1">
                <a:solidFill>
                  <a:schemeClr val="tx1"/>
                </a:solidFill>
                <a:latin typeface="Arial" panose="020B0604020202020204" pitchFamily="34" charset="0"/>
                <a:cs typeface="Arial" panose="020B0604020202020204" pitchFamily="34" charset="0"/>
              </a:rPr>
              <a:t>PlostPlottet</a:t>
            </a:r>
            <a:r>
              <a:rPr lang="hu-HU" dirty="0">
                <a:solidFill>
                  <a:schemeClr val="tx1"/>
                </a:solidFill>
                <a:latin typeface="Arial" panose="020B0604020202020204" pitchFamily="34" charset="0"/>
                <a:cs typeface="Arial" panose="020B0604020202020204" pitchFamily="34" charset="0"/>
              </a:rPr>
              <a:t> és a Storage osztályok segítségével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Megtervezni és megírni, hogy legyen </a:t>
            </a:r>
            <a:r>
              <a:rPr lang="hu-HU" dirty="0" err="1">
                <a:solidFill>
                  <a:schemeClr val="tx1"/>
                </a:solidFill>
                <a:latin typeface="Arial" panose="020B0604020202020204" pitchFamily="34" charset="0"/>
                <a:cs typeface="Arial" panose="020B0604020202020204" pitchFamily="34" charset="0"/>
              </a:rPr>
              <a:t>perzisztálva</a:t>
            </a:r>
            <a:r>
              <a:rPr lang="hu-HU" dirty="0">
                <a:solidFill>
                  <a:schemeClr val="tx1"/>
                </a:solidFill>
                <a:latin typeface="Arial" panose="020B0604020202020204" pitchFamily="34" charset="0"/>
                <a:cs typeface="Arial" panose="020B0604020202020204" pitchFamily="34" charset="0"/>
              </a:rPr>
              <a:t> a futások, mivel legyen ellátva, hogy újra hasznosítani tudjam</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hiperparaméterei</a:t>
            </a:r>
            <a:r>
              <a:rPr lang="hu-HU" dirty="0">
                <a:solidFill>
                  <a:schemeClr val="tx1"/>
                </a:solidFill>
                <a:latin typeface="Arial" panose="020B0604020202020204" pitchFamily="34" charset="0"/>
                <a:cs typeface="Arial" panose="020B0604020202020204" pitchFamily="34" charset="0"/>
              </a:rPr>
              <a:t> milyen hatással vannak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31071</TotalTime>
  <Words>2540</Words>
  <Application>Microsoft Office PowerPoint</Application>
  <PresentationFormat>Szélesvásznú</PresentationFormat>
  <Paragraphs>256</Paragraphs>
  <Slides>33</Slides>
  <Notes>32</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33</vt:i4>
      </vt:variant>
    </vt:vector>
  </HeadingPairs>
  <TitlesOfParts>
    <vt:vector size="39"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1706</cp:revision>
  <dcterms:created xsi:type="dcterms:W3CDTF">2019-06-15T13:08:53Z</dcterms:created>
  <dcterms:modified xsi:type="dcterms:W3CDTF">2022-03-27T14:27:06Z</dcterms:modified>
</cp:coreProperties>
</file>